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>
        <p:scale>
          <a:sx n="100" d="100"/>
          <a:sy n="100" d="100"/>
        </p:scale>
        <p:origin x="390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039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849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3758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370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6409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198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459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325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931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8578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132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1FBD1-3D25-40C3-B8F5-41CD9864619B}" type="datetimeFigureOut">
              <a:rPr lang="es-ES" smtClean="0"/>
              <a:t>28/12/2022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47864-B305-47CA-8247-50C61A023F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887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7" y="209550"/>
            <a:ext cx="11936912" cy="552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8343" y="1403805"/>
            <a:ext cx="7675311" cy="404502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482" y="2615295"/>
            <a:ext cx="1448002" cy="128605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6"/>
          <a:srcRect l="17144" t="12287" r="35344" b="22810"/>
          <a:stretch/>
        </p:blipFill>
        <p:spPr>
          <a:xfrm>
            <a:off x="10197513" y="2615295"/>
            <a:ext cx="1552577" cy="114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63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478211" y="1544924"/>
            <a:ext cx="5235575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System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System.Windows.Forms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namespace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Tu_baño_4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partial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2B91AF"/>
                </a:solidFill>
                <a:latin typeface="Cascadia Mono" panose="020B0609020000020004" pitchFamily="49" charset="0"/>
              </a:rPr>
              <a:t>Login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: Form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err="1" smtClean="0">
                <a:solidFill>
                  <a:srgbClr val="2B91AF"/>
                </a:solidFill>
                <a:latin typeface="Cascadia Mono" panose="020B0609020000020004" pitchFamily="49" charset="0"/>
              </a:rPr>
              <a:t>Login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InitializeComponent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/* ya que esta es una beta, </a:t>
            </a:r>
          </a:p>
          <a:p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          me limite a no crear una base de datos, </a:t>
            </a:r>
          </a:p>
          <a:p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          ya que esta </a:t>
            </a:r>
            <a:r>
              <a:rPr lang="es-ES" sz="6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app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para escritorio,</a:t>
            </a:r>
          </a:p>
          <a:p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          esta diseñada para visualizar funciones futuras,</a:t>
            </a:r>
          </a:p>
          <a:p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          y la paleta de colores mas agradable al publico</a:t>
            </a:r>
          </a:p>
          <a:p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       */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Acceder_Click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sender,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   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es-ES" sz="6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Comprovacion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Usuario.Text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6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"21-SIIN-1-124"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&amp;&amp;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Contraseña.Text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6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"12345"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//Abrir otro formulario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Catalogo Cata = </a:t>
            </a:r>
            <a:r>
              <a:rPr lang="es-E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Catalogo();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Cata.Show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.Hide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//MSM en pantalla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Contra_I.Text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6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"Contraseña o usuario incorrectos"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           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51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-34925" y="2285354"/>
            <a:ext cx="3962400" cy="221599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System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System.Windows.Forms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namespace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Tu_baño_4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partial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err="1" smtClean="0">
                <a:solidFill>
                  <a:srgbClr val="2B91AF"/>
                </a:solidFill>
                <a:latin typeface="Cascadia Mono" panose="020B0609020000020004" pitchFamily="49" charset="0"/>
              </a:rPr>
              <a:t>Catalogo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: Form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CAC=1;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s-ES" sz="6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600" dirty="0" smtClean="0">
                <a:solidFill>
                  <a:srgbClr val="2B91AF"/>
                </a:solidFill>
                <a:latin typeface="Cascadia Mono" panose="020B0609020000020004" pitchFamily="49" charset="0"/>
              </a:rPr>
              <a:t>Catalogo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InitializeComponent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canva_Paint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sender,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PaintEventArgs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XXX_Click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6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sender, </a:t>
            </a:r>
            <a:r>
              <a:rPr lang="en-U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n-U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//Para cerrar </a:t>
            </a:r>
            <a:r>
              <a:rPr lang="es-ES" sz="6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Aplicacion</a:t>
            </a:r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6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Application.Exit</a:t>
            </a:r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s-ES" sz="6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6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624761" y="1893570"/>
            <a:ext cx="5195889" cy="31700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Cotizar_Click_1(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sender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//Limpiamos pantalla </a:t>
            </a:r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Pantalla.Clear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//Definimos variable</a:t>
            </a:r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pt-BR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N1=0, N2=0, N3 = 0, N4 = 0, N5 = 0, N6 = 0, N7 = 0, N8 = 0, N9 = 0, N10 = 0, N11 = 0, N12 = 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TT, ITB_T, TTTT;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L1, L2, L3, L4, L5, L6, L7, L8, L9, L10, L11, L12;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Proceso de registro</a:t>
            </a:r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(A1.Checked==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N1= 15500; 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L1 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"A1  Tina de </a:t>
            </a:r>
            <a:r>
              <a:rPr lang="pt-BR" sz="5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baño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N1;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(L1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(A2.Checked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N2 = 15500;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L2 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"A2  Tina de </a:t>
            </a:r>
            <a:r>
              <a:rPr lang="pt-BR" sz="5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baño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N2;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(L2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(A3.Checked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N3 = 15500;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L3 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"A3  Tina de </a:t>
            </a:r>
            <a:r>
              <a:rPr lang="pt-BR" sz="5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baño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N3;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(L3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(A4.Checked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N4 = 12350;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L4=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"A4  Lava manos   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N4;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(L4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(A5.Checked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N5 = 10350;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L5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"A5  Espejo       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N5;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(L5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927475" y="1269692"/>
            <a:ext cx="3732212" cy="424731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(A6.Checked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N6 = 10350; 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L6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"A6  Espejo       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N6;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(L6)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(A7.Checked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N7 = 6350;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L7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"A7  Dispensador  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N7;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(L7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(A8.Checked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N8 = 10350;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L8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"A8  Espejo       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N8;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(L8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(A9.Checked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N9 = 5350;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L9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"A9  Dispensadores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N9;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(L9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(A10.Checked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N10 = 7350;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L10=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"A10 Lava manos  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N10;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(L10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(A11.Checked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N11 = 9350;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L11 = </a:t>
            </a:r>
            <a:r>
              <a:rPr lang="pt-BR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"A11 Lava manos                  "</a:t>
            </a:r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N11;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(L11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(A12.Checked == </a:t>
            </a:r>
            <a:r>
              <a:rPr lang="es-ES" sz="5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N12 = 3350;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L12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"A12 Pota Toalla                 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N12;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(L12 +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"\r\n"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//Sobrescribir datos y operaciones</a:t>
            </a:r>
            <a:endParaRPr lang="es-ES" sz="5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ITB.Text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TTT.Text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Sub_TT.Text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pt-BR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TT = N1 + N2 + N3 + N4 + N5 + N6 + N7 + N8 + N9 + N10 + N11 + N12;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ITB_T = TT/100*18;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TTTT = TT + ITB_T;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ITB.Text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=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ITB.Text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(ITB_T);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Sub_TT.Text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Sub_TT.Text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(TT);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TTT.Text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=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TTT.Text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s-ES" sz="5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(TTTT);</a:t>
            </a:r>
          </a:p>
          <a:p>
            <a:r>
              <a:rPr lang="es-ES" sz="5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34841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47999" y="1261716"/>
            <a:ext cx="6096000" cy="4278094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Comprar_Click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sender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EventArgs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e)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nn-NO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nn-NO" sz="8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nn-NO" sz="8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nn-NO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i = 0; i &lt; CAC; i++)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endParaRPr lang="es-ES" sz="8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//en este bloque se guardaran las facturas en </a:t>
            </a:r>
            <a:r>
              <a:rPr lang="es-ES" sz="8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euna</a:t>
            </a:r>
            <a:r>
              <a:rPr lang="es-ES" sz="8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base de datos en una </a:t>
            </a:r>
            <a:r>
              <a:rPr lang="es-ES" sz="8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vesion</a:t>
            </a:r>
            <a:r>
              <a:rPr lang="es-ES" sz="8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mejorada en la posteridad</a:t>
            </a:r>
            <a:endParaRPr lang="es-ES" sz="8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s-ES" sz="8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(CAC==10)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{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DialogResult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F =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(CAC), 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 ya esta bueno, </a:t>
            </a:r>
            <a:r>
              <a:rPr lang="es-ES" sz="8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Pa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tu casa"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MessageBoxButtons.OK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} 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  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DialogResult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 =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 Numero de factura  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Convert.ToString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(CAC), 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"Cantidad"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MessageBoxButtons.OK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CAC++;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8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//Entrar o salir de la </a:t>
            </a:r>
            <a:r>
              <a:rPr lang="es-ES" sz="8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app</a:t>
            </a:r>
            <a:endParaRPr lang="es-ES" sz="8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DialogResult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R =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MessageBox.Show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"Comprar </a:t>
            </a:r>
            <a:r>
              <a:rPr lang="es-ES" sz="8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mas?"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s-ES" sz="800" dirty="0" err="1" smtClean="0">
                <a:solidFill>
                  <a:srgbClr val="A31515"/>
                </a:solidFill>
                <a:latin typeface="Cascadia Mono" panose="020B0609020000020004" pitchFamily="49" charset="0"/>
              </a:rPr>
              <a:t>"Factura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Registrada"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MessageBoxButtons.YesNo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MessageBoxIcon.Question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(R ==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DialogResult.No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Application.Exit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8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(R ==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DialogResult.Yes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Pantalla.Clear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ITB.Text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TTT.Text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s-ES" sz="8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Sub_TT.Text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s-ES" sz="8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425436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72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14376" y="971551"/>
            <a:ext cx="3028950" cy="4572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4533899" y="971551"/>
            <a:ext cx="3028950" cy="457200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8477249" y="971551"/>
            <a:ext cx="3028950" cy="457200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/>
          <p:cNvSpPr/>
          <p:nvPr/>
        </p:nvSpPr>
        <p:spPr>
          <a:xfrm>
            <a:off x="714376" y="318314"/>
            <a:ext cx="29527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Mision</a:t>
            </a:r>
            <a:endParaRPr lang="es-ES" sz="2400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4533899" y="318314"/>
            <a:ext cx="29527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Vision</a:t>
            </a:r>
            <a:endParaRPr lang="es-ES" sz="2400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8477249" y="354875"/>
            <a:ext cx="29527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Valores</a:t>
            </a:r>
            <a:endParaRPr lang="es-ES" sz="2400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33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Plan de Empresa</a:t>
            </a:r>
            <a:endParaRPr lang="es-ES" sz="3600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09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Plan de Empresa</a:t>
            </a:r>
            <a:endParaRPr lang="es-ES" sz="3600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4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Plan de Marketing</a:t>
            </a:r>
          </a:p>
        </p:txBody>
      </p:sp>
    </p:spTree>
    <p:extLst>
      <p:ext uri="{BB962C8B-B14F-4D97-AF65-F5344CB8AC3E}">
        <p14:creationId xmlns:p14="http://schemas.microsoft.com/office/powerpoint/2010/main" val="238943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Plan de Marketing</a:t>
            </a:r>
          </a:p>
        </p:txBody>
      </p:sp>
    </p:spTree>
    <p:extLst>
      <p:ext uri="{BB962C8B-B14F-4D97-AF65-F5344CB8AC3E}">
        <p14:creationId xmlns:p14="http://schemas.microsoft.com/office/powerpoint/2010/main" val="321823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75" y="2003818"/>
            <a:ext cx="5303932" cy="298346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7475" y="2220052"/>
            <a:ext cx="5200650" cy="25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6503" y="1542601"/>
            <a:ext cx="6858991" cy="356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2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iversidad Dominicana O&amp;M - Logo y Lem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5890134"/>
            <a:ext cx="2530475" cy="78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Rectángulo 6"/>
          <p:cNvSpPr/>
          <p:nvPr/>
        </p:nvSpPr>
        <p:spPr>
          <a:xfrm>
            <a:off x="9067800" y="5964498"/>
            <a:ext cx="29527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Francina</a:t>
            </a:r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Lisbeth </a:t>
            </a:r>
          </a:p>
          <a:p>
            <a:pPr algn="ctr"/>
            <a:r>
              <a:rPr lang="es-ES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García Lara</a:t>
            </a:r>
            <a:endParaRPr lang="es-ES" dirty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95887" y="6089974"/>
            <a:ext cx="18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smtClean="0">
                <a:solidFill>
                  <a:schemeClr val="accent2">
                    <a:lumMod val="75000"/>
                  </a:schemeClr>
                </a:solidFill>
                <a:latin typeface="Allerta Stencil" pitchFamily="2" charset="0"/>
                <a:ea typeface="Allerta Stencil" pitchFamily="2" charset="0"/>
              </a:rPr>
              <a:t>21-SIIN-1-124</a:t>
            </a:r>
            <a:endParaRPr lang="es-ES" dirty="0">
              <a:solidFill>
                <a:schemeClr val="accent2">
                  <a:lumMod val="75000"/>
                </a:schemeClr>
              </a:solidFill>
              <a:latin typeface="Allerta Stencil" pitchFamily="2" charset="0"/>
              <a:ea typeface="Allerta Stencil" pitchFamily="2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0" y="316173"/>
            <a:ext cx="12192000" cy="646331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   Sistema en fase </a:t>
            </a:r>
            <a:r>
              <a:rPr lang="es-ES" sz="3600" b="1" dirty="0" err="1" smtClean="0">
                <a:solidFill>
                  <a:schemeClr val="bg1"/>
                </a:solidFill>
                <a:latin typeface="Allerta Stencil" pitchFamily="2" charset="0"/>
                <a:ea typeface="Allerta Stencil" pitchFamily="2" charset="0"/>
              </a:rPr>
              <a:t>Alpha</a:t>
            </a:r>
            <a:endParaRPr lang="es-ES" sz="3600" b="1" dirty="0" smtClean="0">
              <a:solidFill>
                <a:schemeClr val="bg1"/>
              </a:solidFill>
              <a:latin typeface="Allerta Stencil" pitchFamily="2" charset="0"/>
              <a:ea typeface="Allerta Stencil" pitchFamily="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972" y="1607995"/>
            <a:ext cx="6978053" cy="3636648"/>
          </a:xfrm>
          <a:prstGeom prst="rect">
            <a:avLst/>
          </a:prstGeom>
        </p:spPr>
      </p:pic>
      <p:cxnSp>
        <p:nvCxnSpPr>
          <p:cNvPr id="6" name="Conector recto de flecha 5"/>
          <p:cNvCxnSpPr/>
          <p:nvPr/>
        </p:nvCxnSpPr>
        <p:spPr>
          <a:xfrm>
            <a:off x="1248508" y="2760785"/>
            <a:ext cx="2980592" cy="1573823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1262429" y="1186962"/>
            <a:ext cx="2980592" cy="1573823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 flipH="1">
            <a:off x="8706921" y="1807836"/>
            <a:ext cx="2714287" cy="95294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 flipH="1">
            <a:off x="7188783" y="2706976"/>
            <a:ext cx="4628079" cy="160835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9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1143</Words>
  <Application>Microsoft Office PowerPoint</Application>
  <PresentationFormat>Panorámica</PresentationFormat>
  <Paragraphs>243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Allerta Stencil</vt:lpstr>
      <vt:lpstr>Arial</vt:lpstr>
      <vt:lpstr>Calibri</vt:lpstr>
      <vt:lpstr>Calibri Light</vt:lpstr>
      <vt:lpstr>Cascadia Mono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Laboratorio</dc:creator>
  <cp:lastModifiedBy>Laboratorio</cp:lastModifiedBy>
  <cp:revision>12</cp:revision>
  <dcterms:created xsi:type="dcterms:W3CDTF">2022-12-28T15:07:54Z</dcterms:created>
  <dcterms:modified xsi:type="dcterms:W3CDTF">2022-12-28T20:04:42Z</dcterms:modified>
</cp:coreProperties>
</file>

<file path=docProps/thumbnail.jpeg>
</file>